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2C764-84A1-4F77-A387-EC37307ADF37}" type="datetimeFigureOut">
              <a:rPr lang="en-IN" smtClean="0"/>
              <a:t>20-03-2025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64A40-0754-4D9F-BF05-3EDF309A3731}" type="slidenum">
              <a:rPr lang="en-IN" smtClean="0"/>
              <a:t>‹#›</a:t>
            </a:fld>
            <a:endParaRPr lang="en-IN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2C764-84A1-4F77-A387-EC37307ADF37}" type="datetimeFigureOut">
              <a:rPr lang="en-IN" smtClean="0"/>
              <a:t>20-03-2025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64A40-0754-4D9F-BF05-3EDF309A3731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2C764-84A1-4F77-A387-EC37307ADF37}" type="datetimeFigureOut">
              <a:rPr lang="en-IN" smtClean="0"/>
              <a:t>20-03-2025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64A40-0754-4D9F-BF05-3EDF309A3731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2C764-84A1-4F77-A387-EC37307ADF37}" type="datetimeFigureOut">
              <a:rPr lang="en-IN" smtClean="0"/>
              <a:t>20-03-2025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64A40-0754-4D9F-BF05-3EDF309A3731}" type="slidenum">
              <a:rPr lang="en-IN" smtClean="0"/>
              <a:t>‹#›</a:t>
            </a:fld>
            <a:endParaRPr lang="en-IN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5472440"/>
            <a:ext cx="3200400" cy="94854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2C764-84A1-4F77-A387-EC37307ADF37}" type="datetimeFigureOut">
              <a:rPr lang="en-IN" smtClean="0"/>
              <a:t>20-03-2025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64A40-0754-4D9F-BF05-3EDF309A3731}" type="slidenum">
              <a:rPr lang="en-IN" smtClean="0"/>
              <a:t>‹#›</a:t>
            </a:fld>
            <a:endParaRPr lang="en-IN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2C764-84A1-4F77-A387-EC37307ADF37}" type="datetimeFigureOut">
              <a:rPr lang="en-IN" smtClean="0"/>
              <a:t>20-03-2025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64A40-0754-4D9F-BF05-3EDF309A3731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2C764-84A1-4F77-A387-EC37307ADF37}" type="datetimeFigureOut">
              <a:rPr lang="en-IN" smtClean="0"/>
              <a:t>20-03-2025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64A40-0754-4D9F-BF05-3EDF309A3731}" type="slidenum">
              <a:rPr lang="en-IN" smtClean="0"/>
              <a:t>‹#›</a:t>
            </a:fld>
            <a:endParaRPr lang="en-IN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2C764-84A1-4F77-A387-EC37307ADF37}" type="datetimeFigureOut">
              <a:rPr lang="en-IN" smtClean="0"/>
              <a:t>20-03-2025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64A40-0754-4D9F-BF05-3EDF309A3731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2C764-84A1-4F77-A387-EC37307ADF37}" type="datetimeFigureOut">
              <a:rPr lang="en-IN" smtClean="0"/>
              <a:t>20-03-2025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64A40-0754-4D9F-BF05-3EDF309A3731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2C764-84A1-4F77-A387-EC37307ADF37}" type="datetimeFigureOut">
              <a:rPr lang="en-IN" smtClean="0"/>
              <a:t>20-03-2025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64A40-0754-4D9F-BF05-3EDF309A3731}" type="slidenum">
              <a:rPr lang="en-IN" smtClean="0"/>
              <a:t>‹#›</a:t>
            </a:fld>
            <a:endParaRPr lang="en-IN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2C764-84A1-4F77-A387-EC37307ADF37}" type="datetimeFigureOut">
              <a:rPr lang="en-IN" smtClean="0"/>
              <a:t>20-03-2025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64A40-0754-4D9F-BF05-3EDF309A3731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092C764-84A1-4F77-A387-EC37307ADF37}" type="datetimeFigureOut">
              <a:rPr lang="en-IN" smtClean="0"/>
              <a:t>20-03-2025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92464A40-0754-4D9F-BF05-3EDF309A3731}" type="slidenum">
              <a:rPr lang="en-IN" smtClean="0"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WORKSHOP INSTRUCTIONS</a:t>
            </a:r>
            <a:endParaRPr lang="en-IN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7400" y="4264622"/>
            <a:ext cx="6324600" cy="1874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1996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dirty="0"/>
              <a:t>Safety First</a:t>
            </a:r>
            <a:r>
              <a:rPr lang="en-IN" dirty="0"/>
              <a:t/>
            </a:r>
            <a:br>
              <a:rPr lang="en-IN" dirty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dirty="0"/>
              <a:t>1.Allow students while power on is strictly banned .</a:t>
            </a:r>
          </a:p>
          <a:p>
            <a:r>
              <a:rPr lang="en-IN" dirty="0"/>
              <a:t>2.Always ensure power cable is unplugged. </a:t>
            </a:r>
          </a:p>
          <a:p>
            <a:r>
              <a:rPr lang="en-IN" dirty="0"/>
              <a:t>3.Lock the room while charging hours.</a:t>
            </a:r>
          </a:p>
          <a:p>
            <a:r>
              <a:rPr lang="en-IN" dirty="0"/>
              <a:t>4.Charging hours -</a:t>
            </a:r>
          </a:p>
          <a:p>
            <a:r>
              <a:rPr lang="en-IN" dirty="0"/>
              <a:t>  </a:t>
            </a:r>
            <a:r>
              <a:rPr lang="en-IN" dirty="0" smtClean="0"/>
              <a:t>Morning </a:t>
            </a:r>
            <a:r>
              <a:rPr lang="en-IN" dirty="0"/>
              <a:t>before WORKSHOP</a:t>
            </a:r>
          </a:p>
          <a:p>
            <a:r>
              <a:rPr lang="en-IN" dirty="0"/>
              <a:t>Lunch hours.</a:t>
            </a:r>
          </a:p>
          <a:p>
            <a:r>
              <a:rPr lang="en-IN" dirty="0"/>
              <a:t>After Workshop</a:t>
            </a:r>
          </a:p>
          <a:p>
            <a:r>
              <a:rPr lang="en-IN" dirty="0"/>
              <a:t>5.Staff also not advises not to go near desk while charging.</a:t>
            </a:r>
          </a:p>
          <a:p>
            <a:r>
              <a:rPr lang="en-IN" dirty="0"/>
              <a:t>6.Not to enter the hall in the absence of speak2speak Staffs.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67635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dirty="0"/>
              <a:t>How to use Tablets</a:t>
            </a:r>
            <a:r>
              <a:rPr lang="en-IN" dirty="0"/>
              <a:t/>
            </a:r>
            <a:br>
              <a:rPr lang="en-IN" dirty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dirty="0"/>
              <a:t>1.Double tap to turn on the screen</a:t>
            </a:r>
          </a:p>
          <a:p>
            <a:r>
              <a:rPr lang="en-IN" dirty="0"/>
              <a:t>2.Be gentle with tabs and headphones.</a:t>
            </a:r>
          </a:p>
          <a:p>
            <a:r>
              <a:rPr lang="en-IN" dirty="0"/>
              <a:t>3. Adjust the headphone 🎧 and </a:t>
            </a:r>
            <a:r>
              <a:rPr lang="en-IN" dirty="0" err="1"/>
              <a:t>mic</a:t>
            </a:r>
            <a:r>
              <a:rPr lang="en-IN" dirty="0"/>
              <a:t> for convenience.</a:t>
            </a:r>
          </a:p>
          <a:p>
            <a:r>
              <a:rPr lang="en-IN" dirty="0"/>
              <a:t>4. Make sure the head has adequate volume.</a:t>
            </a:r>
          </a:p>
          <a:p>
            <a:r>
              <a:rPr lang="en-IN" dirty="0"/>
              <a:t>5. Always monitor students whether they are properly using the device.</a:t>
            </a:r>
          </a:p>
          <a:p>
            <a:r>
              <a:rPr lang="en-IN" dirty="0"/>
              <a:t>6.Make sure not to shake desk or tab while students entering and leaving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674893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dirty="0"/>
              <a:t>How to train students</a:t>
            </a:r>
            <a:r>
              <a:rPr lang="en-IN" dirty="0"/>
              <a:t/>
            </a:r>
            <a:br>
              <a:rPr lang="en-IN" dirty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dirty="0"/>
              <a:t>1.Each student will be given a topic to speak</a:t>
            </a:r>
          </a:p>
          <a:p>
            <a:r>
              <a:rPr lang="en-IN" dirty="0"/>
              <a:t>2.10 phrases are in a topic.</a:t>
            </a:r>
          </a:p>
          <a:p>
            <a:r>
              <a:rPr lang="en-IN" dirty="0"/>
              <a:t>3.Understanding , Modulation and pronunciation are to be trained and monitor.</a:t>
            </a:r>
          </a:p>
          <a:p>
            <a:r>
              <a:rPr lang="en-IN" dirty="0"/>
              <a:t>5.Repeation and Imitation is the key.</a:t>
            </a:r>
          </a:p>
          <a:p>
            <a:r>
              <a:rPr lang="en-IN" dirty="0"/>
              <a:t>6.Ask students to speak louder with confidence.</a:t>
            </a:r>
          </a:p>
          <a:p>
            <a:r>
              <a:rPr lang="en-IN" dirty="0"/>
              <a:t>7.kindly check First students understandings.</a:t>
            </a:r>
          </a:p>
          <a:p>
            <a:r>
              <a:rPr lang="en-IN" dirty="0"/>
              <a:t>8.Ask the students repeat several times (may be up to 20 times).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89171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dirty="0"/>
              <a:t>Workshop Schedule</a:t>
            </a:r>
            <a:r>
              <a:rPr lang="en-IN" dirty="0"/>
              <a:t/>
            </a:r>
            <a:br>
              <a:rPr lang="en-IN" dirty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First day : </a:t>
            </a:r>
          </a:p>
          <a:p>
            <a:r>
              <a:rPr lang="en-IN" dirty="0"/>
              <a:t>Understanding.</a:t>
            </a:r>
          </a:p>
          <a:p>
            <a:r>
              <a:rPr lang="en-IN" dirty="0"/>
              <a:t>Listen  10 phrases.</a:t>
            </a:r>
          </a:p>
          <a:p>
            <a:r>
              <a:rPr lang="en-IN" dirty="0"/>
              <a:t>Identification 10 phrases .</a:t>
            </a:r>
          </a:p>
          <a:p>
            <a:r>
              <a:rPr lang="en-IN" dirty="0"/>
              <a:t>Speak and repeat at least three phrases.</a:t>
            </a:r>
          </a:p>
          <a:p>
            <a:r>
              <a:rPr lang="en-IN" dirty="0"/>
              <a:t>(As Maximum as they can)</a:t>
            </a:r>
          </a:p>
          <a:p>
            <a:r>
              <a:rPr lang="en-IN" dirty="0"/>
              <a:t>Give app link to students for home practice.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901451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Workshop Schedule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IN" dirty="0"/>
          </a:p>
          <a:p>
            <a:r>
              <a:rPr lang="en-IN" dirty="0"/>
              <a:t>2nd day.</a:t>
            </a:r>
          </a:p>
          <a:p>
            <a:r>
              <a:rPr lang="en-IN" dirty="0"/>
              <a:t>Repeat at least 5 to 8 phrases.</a:t>
            </a:r>
          </a:p>
          <a:p>
            <a:r>
              <a:rPr lang="en-IN" dirty="0"/>
              <a:t>Add print outs if necessary.</a:t>
            </a:r>
          </a:p>
          <a:p>
            <a:r>
              <a:rPr lang="en-IN" dirty="0"/>
              <a:t>Ask to students to perform in front of the </a:t>
            </a:r>
            <a:r>
              <a:rPr lang="en-IN" dirty="0" err="1"/>
              <a:t>smartboard</a:t>
            </a:r>
            <a:r>
              <a:rPr lang="en-IN" dirty="0"/>
              <a:t>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93000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Workshop Schedule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3rd day</a:t>
            </a:r>
          </a:p>
          <a:p>
            <a:r>
              <a:rPr lang="en-IN" dirty="0"/>
              <a:t> Full 10 phrases practice</a:t>
            </a:r>
          </a:p>
          <a:p>
            <a:r>
              <a:rPr lang="en-IN" dirty="0"/>
              <a:t>With perfect </a:t>
            </a:r>
            <a:r>
              <a:rPr lang="en-IN" dirty="0" err="1"/>
              <a:t>mic</a:t>
            </a:r>
            <a:r>
              <a:rPr lang="en-IN" dirty="0"/>
              <a:t> position and body language. </a:t>
            </a:r>
          </a:p>
          <a:p>
            <a:r>
              <a:rPr lang="en-IN" dirty="0"/>
              <a:t>Evening sessions presentation in front of parents and managements.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264115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dirty="0"/>
              <a:t>App tips</a:t>
            </a:r>
            <a:r>
              <a:rPr lang="en-IN" dirty="0"/>
              <a:t/>
            </a:r>
            <a:br>
              <a:rPr lang="en-IN" dirty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dirty="0"/>
              <a:t>1.Listen </a:t>
            </a:r>
          </a:p>
          <a:p>
            <a:r>
              <a:rPr lang="en-IN" dirty="0"/>
              <a:t>2.Idendify</a:t>
            </a:r>
          </a:p>
          <a:p>
            <a:r>
              <a:rPr lang="en-IN" dirty="0"/>
              <a:t>3.Split the phrases into parts and add the parts to repeat.</a:t>
            </a:r>
          </a:p>
          <a:p>
            <a:endParaRPr lang="en-IN" b="1" dirty="0"/>
          </a:p>
        </p:txBody>
      </p:sp>
    </p:spTree>
    <p:extLst>
      <p:ext uri="{BB962C8B-B14F-4D97-AF65-F5344CB8AC3E}">
        <p14:creationId xmlns:p14="http://schemas.microsoft.com/office/powerpoint/2010/main" val="2487204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>Help Monitoring and improving </a:t>
            </a:r>
            <a:br>
              <a:rPr lang="en-IN" dirty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1.Note students list with their performance.</a:t>
            </a:r>
          </a:p>
          <a:p>
            <a:r>
              <a:rPr lang="en-IN" dirty="0"/>
              <a:t>2.Share with speak2speak staffs.</a:t>
            </a:r>
          </a:p>
          <a:p>
            <a:r>
              <a:rPr lang="en-IN" dirty="0"/>
              <a:t>3.Find the student’s difficulties and help them improving.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571167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16</TotalTime>
  <Words>332</Words>
  <Application>Microsoft Office PowerPoint</Application>
  <PresentationFormat>On-screen Show (4:3)</PresentationFormat>
  <Paragraphs>53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Clarity</vt:lpstr>
      <vt:lpstr>WORKSHOP INSTRUCTIONS</vt:lpstr>
      <vt:lpstr>Safety First </vt:lpstr>
      <vt:lpstr>How to use Tablets </vt:lpstr>
      <vt:lpstr>How to train students </vt:lpstr>
      <vt:lpstr>Workshop Schedule </vt:lpstr>
      <vt:lpstr>Workshop Schedule</vt:lpstr>
      <vt:lpstr>Workshop Schedule</vt:lpstr>
      <vt:lpstr>App tips </vt:lpstr>
      <vt:lpstr>Help Monitoring and improving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hp</cp:lastModifiedBy>
  <cp:revision>3</cp:revision>
  <dcterms:created xsi:type="dcterms:W3CDTF">2025-03-20T03:46:58Z</dcterms:created>
  <dcterms:modified xsi:type="dcterms:W3CDTF">2025-03-20T04:03:16Z</dcterms:modified>
</cp:coreProperties>
</file>